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6" autoAdjust="0"/>
  </p:normalViewPr>
  <p:slideViewPr>
    <p:cSldViewPr snapToGrid="0">
      <p:cViewPr varScale="1">
        <p:scale>
          <a:sx n="67" d="100"/>
          <a:sy n="67" d="100"/>
        </p:scale>
        <p:origin x="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31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45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729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1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87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905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45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82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43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90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87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8391B-B602-44E7-8AF2-C9595FA0A2C0}" type="datetimeFigureOut">
              <a:rPr lang="ko-KR" altLang="en-US" smtClean="0"/>
              <a:t>22-10-10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174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79998" rtl="0" eaLnBrk="1" latinLnBrk="1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B9BA87-3480-88E7-8745-8E54848A5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38" y="323165"/>
            <a:ext cx="4863084" cy="4223004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1F0E49F-4BEF-D0E1-EC28-294403D30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505" y="323165"/>
            <a:ext cx="4863084" cy="4223004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653B642-EE05-CCE1-D996-298B8B1E6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38" y="4596175"/>
            <a:ext cx="4744212" cy="422148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1CAC844-DB30-B820-F65E-418370087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170" y="4594651"/>
            <a:ext cx="4744212" cy="42230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4239E4-96A4-5728-AD05-11F93F576B5F}"/>
              </a:ext>
            </a:extLst>
          </p:cNvPr>
          <p:cNvSpPr txBox="1"/>
          <p:nvPr/>
        </p:nvSpPr>
        <p:spPr>
          <a:xfrm>
            <a:off x="127862" y="1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441121-5A6F-0EE3-6A12-A75302180605}"/>
              </a:ext>
            </a:extLst>
          </p:cNvPr>
          <p:cNvSpPr txBox="1"/>
          <p:nvPr/>
        </p:nvSpPr>
        <p:spPr>
          <a:xfrm>
            <a:off x="5245622" y="0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BFECE-9CBB-6FD0-E51D-E7763CF04236}"/>
              </a:ext>
            </a:extLst>
          </p:cNvPr>
          <p:cNvSpPr txBox="1"/>
          <p:nvPr/>
        </p:nvSpPr>
        <p:spPr>
          <a:xfrm>
            <a:off x="127862" y="4271487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765EE1-579B-3836-AFCE-381877C4ADF0}"/>
              </a:ext>
            </a:extLst>
          </p:cNvPr>
          <p:cNvSpPr txBox="1"/>
          <p:nvPr/>
        </p:nvSpPr>
        <p:spPr>
          <a:xfrm>
            <a:off x="5245622" y="4271486"/>
            <a:ext cx="50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ko-KR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959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4</Words>
  <Application>Microsoft Office PowerPoint</Application>
  <PresentationFormat>사용자 지정</PresentationFormat>
  <Paragraphs>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유현우[ 학부재학 / 생명공학부 ]</dc:creator>
  <cp:lastModifiedBy>유현우[ 학부재학 / 생명공학부 ]</cp:lastModifiedBy>
  <cp:revision>5</cp:revision>
  <dcterms:created xsi:type="dcterms:W3CDTF">2022-09-23T08:56:40Z</dcterms:created>
  <dcterms:modified xsi:type="dcterms:W3CDTF">2022-10-10T05:36:18Z</dcterms:modified>
</cp:coreProperties>
</file>

<file path=docProps/thumbnail.jpeg>
</file>